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158C192-682E-4724-8492-0A7969D2F8E3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2DB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7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1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0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0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2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DFBF3"/>
            </a:gs>
            <a:gs pos="0">
              <a:srgbClr val="F8F2DB">
                <a:lumMod val="100000"/>
              </a:srgb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test.nacr.cz/cro/pro-badatele/#matriky" TargetMode="External"/><Relationship Id="rId2" Type="http://schemas.openxmlformats.org/officeDocument/2006/relationships/hyperlink" Target="https://digi.ceskearchivy.cz/Matriky-Matricni-rozcestnik-Ceske-republik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nealogie.cz/aktivity/digitalizac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cr.cz/verejnost/badatelna/digitalni-badatelna/zidovske-matriky" TargetMode="External"/><Relationship Id="rId2" Type="http://schemas.openxmlformats.org/officeDocument/2006/relationships/hyperlink" Target="http://is.cuni.cz/webapps/archiv/public/?lang=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hu.cz/vojenske-umrtni-matriky-online-nenapadna-databaze-padlych-zemrelych-a-nezvestnych-vojaku-z-prvni-svetove-valk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igi.nacr.cz/prihlasky2/" TargetMode="External"/><Relationship Id="rId2" Type="http://schemas.openxmlformats.org/officeDocument/2006/relationships/hyperlink" Target="http://katalog.ahmp.cz/pragapublic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5018" y="1911688"/>
            <a:ext cx="9144000" cy="1804731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 online: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NA MATRIKY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64" y="3996965"/>
            <a:ext cx="2571708" cy="15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024" y="383979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atriční rozcestníky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024" y="1809149"/>
            <a:ext cx="11081951" cy="4351338"/>
          </a:xfrm>
        </p:spPr>
        <p:txBody>
          <a:bodyPr/>
          <a:lstStyle/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Digitální archiv SOA v Třeboni: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https://digi.ceskearchivy.cz/Matriky-Matricni-rozcestnik-Ceske-republiky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u="sng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archivní portál: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://portaltest.nacr.cz/cro/pro-badatele/#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matriky</a:t>
            </a:r>
            <a:endParaRPr lang="cs-CZ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Česká genealogická a heraldická společnost v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raze: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://www.genealogie.cz/aktivity/digitalizace/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3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1362" y="382790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Knihy, které by se mohly hodit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362" y="1838969"/>
            <a:ext cx="11013990" cy="455359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obecný </a:t>
            </a: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přehled: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HÁSEK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Václav a kol.,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Učebnice pro začínající rodopisce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2014. 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PEREMSKÁ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Lenka,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Rodokmen krok za krokem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2016. 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 jménům: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MOLDANOVÁ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Dobrava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Naše příjmení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5. vyd., Praha 2019. </a:t>
            </a:r>
          </a:p>
        </p:txBody>
      </p:sp>
    </p:spTree>
    <p:extLst>
      <p:ext uri="{BB962C8B-B14F-4D97-AF65-F5344CB8AC3E}">
        <p14:creationId xmlns:p14="http://schemas.microsoft.com/office/powerpoint/2010/main" val="11136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119" y="566118"/>
            <a:ext cx="10661821" cy="5939481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 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místopisu v Čechách: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PROFOUS, Antonín,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v Čechách: jejich vznik, původní význam a změny. Díl I., A-H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1947.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PROFOUS, Antonín,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v Čechách: jejich vznik, původní význam a změny. Díl II., CH-L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1949.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PROFOUS, Antonín,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v Čechách: jejich vznik, původní význam a změny. Díl III., M-Ř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1951.</a:t>
            </a:r>
          </a:p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PROFOUS,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Antonín – SVOBODA, Jan,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v Čechách: jejich vznik, původní význam a změny. Díl IV., S-Ž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1957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místopisu na Moravě a ve Slezsku: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HOSÁK,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Ladislav –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ŠRÁMEK, Rudolf,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na Moravě a ve Slezsku.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 I.,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A-L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Brno 2020. </a:t>
            </a:r>
          </a:p>
          <a:p>
            <a:pPr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HOSÁK,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Ladislav – ŠRÁMEK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Rudolf,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Místní jména na Moravě a ve Slezsku.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II., </a:t>
            </a:r>
            <a:r>
              <a:rPr lang="cs-CZ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M-Ž. Dodatky, doplňky, přehledy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Brno 2020. </a:t>
            </a:r>
          </a:p>
          <a:p>
            <a:endParaRPr lang="cs-CZ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56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57881"/>
            <a:ext cx="10515600" cy="541908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genealogické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slovníky: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ELZNIC, Václav,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Glosář pro rodopisce a kronikáře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1978.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PALIVEC, Viktor,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Německo-český genealogický slovník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Ostrava 1984.</a:t>
            </a: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ELZNIC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Václav –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PALIVEC, Viktor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Latinsko-český slovník genealogický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1990.</a:t>
            </a:r>
          </a:p>
          <a:p>
            <a:pPr marL="0" indent="0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 paleografii (čtení starých písem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HÁSEK, Václav a kol.,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Učebnice čtení starých textů: nejen pro rodopisce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vyd., Praha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2014.    </a:t>
            </a:r>
          </a:p>
          <a:p>
            <a:pPr fontAlgn="base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HLEDÍKOVÁ,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Zdeňka –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KAŠPAR,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–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EBELOVÁ, Ivana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Paleografická čítanka. Textová </a:t>
            </a:r>
            <a:r>
              <a:rPr lang="cs-C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část, Ukázky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Praha 2014. </a:t>
            </a:r>
          </a:p>
          <a:p>
            <a:pPr fontAlgn="base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EBELOVÁ, Ivana, </a:t>
            </a:r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 k novověké paleografii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 vyd., Praha 2019.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3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339" y="129456"/>
            <a:ext cx="10515600" cy="1228004"/>
          </a:xfrm>
        </p:spPr>
        <p:txBody>
          <a:bodyPr>
            <a:normAutofit/>
          </a:bodyPr>
          <a:lstStyle/>
          <a:p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druhy matrik dostupné online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339" y="1357460"/>
            <a:ext cx="11104775" cy="5156462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Univerzitní matriky: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Studenti pražských univerzit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1882–1945 </a:t>
            </a:r>
            <a:r>
              <a:rPr lang="cs-C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cs-CZ" sz="4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://is.cuni.cz/webapps/archiv/public/?lang=cs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fontAlgn="base"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Židovské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matriky: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Matriky židovských náboženských obcí z let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1784–1949 </a:t>
            </a:r>
            <a:r>
              <a:rPr lang="cs-C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4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://www.nacr.cz/verejnost/badatelna/digitalni-badatelna/zidovske-matriky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indent="0" fontAlgn="base"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Vojenské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matriky: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ojenské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úmrtní matriky z první světové války </a:t>
            </a:r>
            <a:r>
              <a:rPr lang="cs-CZ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sz="4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://www.vhu.cz/vojenske-umrtni-matriky-online-nenapadna-databaze-padlych-zemrelych-a-nezvestnych-vojaku-z-prvni-svetove-valky/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324" y="293277"/>
            <a:ext cx="10964159" cy="1325563"/>
          </a:xfrm>
        </p:spPr>
        <p:txBody>
          <a:bodyPr>
            <a:noAutofit/>
          </a:bodyPr>
          <a:lstStyle/>
          <a:p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prameny, ve kterých lze najít informace o předcích:  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4324" y="1825625"/>
            <a:ext cx="10703351" cy="4707150"/>
          </a:xfrm>
        </p:spPr>
        <p:txBody>
          <a:bodyPr>
            <a:normAutofit/>
          </a:bodyPr>
          <a:lstStyle/>
          <a:p>
            <a:pPr lvl="0"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sčítací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operáty </a:t>
            </a:r>
          </a:p>
          <a:p>
            <a:pPr lvl="0"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policejní přihlášky </a:t>
            </a:r>
          </a:p>
          <a:p>
            <a:pPr lvl="0"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seznamy domovských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příslušníků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starší období: pozemkové knihy, urbáře, knihy kšaftů,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soupisy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poddaných, lánové rejstříky </a:t>
            </a:r>
          </a:p>
          <a:p>
            <a:pPr marL="0" indent="0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částečně dostupné v digitálních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archivech, pro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Prahy např.: 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http://katalog.ahmp.cz/</a:t>
            </a:r>
            <a:r>
              <a:rPr lang="cs-CZ" sz="3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pragapublica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://digi.nacr.cz/prihlasky2/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1005</TotalTime>
  <Words>134</Words>
  <Application>Microsoft Office PowerPoint</Application>
  <PresentationFormat>Širokoúhlá obrazovka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Prameny online: JAK NA MATRIKY</vt:lpstr>
      <vt:lpstr>Matriční rozcestníky</vt:lpstr>
      <vt:lpstr>Knihy, které by se mohly hodit</vt:lpstr>
      <vt:lpstr>Prezentace aplikace PowerPoint</vt:lpstr>
      <vt:lpstr>Prezentace aplikace PowerPoint</vt:lpstr>
      <vt:lpstr>Další druhy matrik dostupné online</vt:lpstr>
      <vt:lpstr>Další prameny, ve kterých lze najít informace o předcích: 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MATRIKY</dc:title>
  <dc:creator>Mgr. Soňa Martinovská, Ph.D.</dc:creator>
  <cp:lastModifiedBy>Mgr. Soňa Martinovská, Ph.D.</cp:lastModifiedBy>
  <cp:revision>32</cp:revision>
  <dcterms:created xsi:type="dcterms:W3CDTF">2022-07-27T13:04:22Z</dcterms:created>
  <dcterms:modified xsi:type="dcterms:W3CDTF">2022-08-01T07:48:40Z</dcterms:modified>
</cp:coreProperties>
</file>