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2" r:id="rId5"/>
    <p:sldId id="265" r:id="rId6"/>
    <p:sldId id="264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158C192-682E-4724-8492-0A7969D2F8E3}">
          <p14:sldIdLst>
            <p14:sldId id="257"/>
            <p14:sldId id="258"/>
            <p14:sldId id="259"/>
            <p14:sldId id="262"/>
            <p14:sldId id="265"/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2DB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78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57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91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07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50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09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52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30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63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22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DFBF3"/>
            </a:gs>
            <a:gs pos="0">
              <a:srgbClr val="F8F2DB">
                <a:lumMod val="100000"/>
              </a:srgb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80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hlizenidokn.cuzk.cz/VyberKatastrMapa.aspx" TargetMode="External"/><Relationship Id="rId2" Type="http://schemas.openxmlformats.org/officeDocument/2006/relationships/hyperlink" Target="https://nahlizenidokn.cuzk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gs.cuzk.cz/archi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" TargetMode="External"/><Relationship Id="rId2" Type="http://schemas.openxmlformats.org/officeDocument/2006/relationships/hyperlink" Target="https://mapy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z/intl/cs/earth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artae-antiquae.cz/" TargetMode="External"/><Relationship Id="rId2" Type="http://schemas.openxmlformats.org/officeDocument/2006/relationships/hyperlink" Target="https://staremapy.cz/sbirky-starych-map-v-c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ldmapsonline.org/" TargetMode="External"/><Relationship Id="rId5" Type="http://schemas.openxmlformats.org/officeDocument/2006/relationships/hyperlink" Target="http://mapy.vugtk.cz/pages/index.php?rs=2" TargetMode="External"/><Relationship Id="rId4" Type="http://schemas.openxmlformats.org/officeDocument/2006/relationships/hyperlink" Target="http://oldmaps.geolab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u.cas.cz/periodika/historicka-geografi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owns.hiu.cas.cz/index.php" TargetMode="External"/><Relationship Id="rId2" Type="http://schemas.openxmlformats.org/officeDocument/2006/relationships/hyperlink" Target="http://veduty.bach.cz/vedut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artae-antiquae.cz/cs/mapcompar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85018" y="1268628"/>
            <a:ext cx="9144000" cy="2530170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Prameny online: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ZMAPUJTE SI TO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164" y="3996965"/>
            <a:ext cx="2571708" cy="151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7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509" y="416930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atastr nemovitostí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509" y="1825625"/>
            <a:ext cx="11640063" cy="4351338"/>
          </a:xfrm>
        </p:spPr>
        <p:txBody>
          <a:bodyPr/>
          <a:lstStyle/>
          <a:p>
            <a:pPr fontAlgn="base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l-PL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yhledávání v katastru: </a:t>
            </a:r>
            <a:r>
              <a:rPr lang="pl-PL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pl-PL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://nahlizenidokn.cuzk.cz/</a:t>
            </a:r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 </a:t>
            </a:r>
            <a:endParaRPr lang="pl-PL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pl-PL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pl-PL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katastrální </a:t>
            </a:r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mapa: </a:t>
            </a:r>
            <a:r>
              <a:rPr lang="pl-PL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pl-PL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://nahlizenidokn.cuzk.cz/VyberKatastrMapa.aspx</a:t>
            </a:r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 </a:t>
            </a:r>
            <a:endParaRPr lang="pl-PL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pl-PL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rchivní mapy: 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://ags.cuzk.cz/archiv/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3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6076" y="225082"/>
            <a:ext cx="10515600" cy="1325563"/>
          </a:xfrm>
        </p:spPr>
        <p:txBody>
          <a:bodyPr>
            <a:normAutofit/>
          </a:bodyPr>
          <a:lstStyle/>
          <a:p>
            <a:pPr fontAlgn="base"/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mapy online</a:t>
            </a:r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6076" y="1550645"/>
            <a:ext cx="11013990" cy="5130241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Nabízí různé druhy zobrazení: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fontAlgn="base"/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://mapy.cz/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mapy dopravní, turistické, fotografické, letecké, zeměpisné) </a:t>
            </a:r>
          </a:p>
          <a:p>
            <a:pPr marL="0" indent="0" fontAlgn="base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https://www.google.com/maps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 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mapy satelitní, vytíženosti automobilového provozu, veřejné dopravy) </a:t>
            </a:r>
          </a:p>
          <a:p>
            <a:pPr marL="0" indent="0" fontAlgn="base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https://www.google.cz/intl/cs/earth/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 model, možnost měření vzdáleností, funkce výběru náhodného místa – poznávání planety) </a:t>
            </a:r>
          </a:p>
        </p:txBody>
      </p:sp>
    </p:spTree>
    <p:extLst>
      <p:ext uri="{BB962C8B-B14F-4D97-AF65-F5344CB8AC3E}">
        <p14:creationId xmlns:p14="http://schemas.microsoft.com/office/powerpoint/2010/main" val="11136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7857" y="269498"/>
            <a:ext cx="10515600" cy="1228004"/>
          </a:xfrm>
        </p:spPr>
        <p:txBody>
          <a:bodyPr>
            <a:normAutofit/>
          </a:bodyPr>
          <a:lstStyle/>
          <a:p>
            <a:pPr fontAlgn="base"/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Historické mapy a mapové sbírky 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7857" y="1555168"/>
            <a:ext cx="11467070" cy="466439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ozcestník pro sbírky starých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map: 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://staremapy.cz/sbirky-starych-map-v-cr/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 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onkrétní stránky prezentující stará mapová díla: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://www.chartae-antiquae.cz/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  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://oldmaps.geolab.cz/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fontAlgn="base"/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http://mapy.vugtk.cz/pages/index.php?rs=2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fontAlgn="base"/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https://www.oldmapsonline.org/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 angličtině)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3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907" y="640201"/>
            <a:ext cx="11209914" cy="1228004"/>
          </a:xfrm>
        </p:spPr>
        <p:txBody>
          <a:bodyPr>
            <a:noAutofit/>
          </a:bodyPr>
          <a:lstStyle/>
          <a:p>
            <a:pPr fontAlgn="base"/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Jaké informace mohou 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mapy poskytnout?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4907" y="2214196"/>
            <a:ext cx="10715644" cy="4318410"/>
          </a:xfrm>
        </p:spPr>
        <p:txBody>
          <a:bodyPr>
            <a:normAutofit/>
          </a:bodyPr>
          <a:lstStyle/>
          <a:p>
            <a:pPr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katastrální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mapy –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pozemků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jejich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hranic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 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ěžné moderní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mapy – orientace, hledání tras, virtuální procházky, dopravní spojení, tipy na výlety, restaurace, ubytování  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historické mapy –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porovnání velikosti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vzhledu měst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vesnic,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zjištění změny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názvů sídel 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8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339" y="1186249"/>
            <a:ext cx="11448812" cy="5585254"/>
          </a:xfrm>
        </p:spPr>
        <p:txBody>
          <a:bodyPr>
            <a:normAutofit fontScale="47500" lnSpcReduction="20000"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více k teorii zpracování map v digitálním prostředí: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>
              <a:lnSpc>
                <a:spcPct val="120000"/>
              </a:lnSpc>
            </a:pP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CAJTHAML, Jiří, </a:t>
            </a:r>
            <a:r>
              <a:rPr lang="cs-CZ" sz="5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starých map v digitálním prostředí na příkladu Müllerových map Čech a Moravy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2012. </a:t>
            </a:r>
            <a:endParaRPr lang="cs-CZ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cs-CZ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více </a:t>
            </a:r>
            <a:r>
              <a:rPr lang="cs-C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 historické geografii a starým </a:t>
            </a:r>
            <a:r>
              <a:rPr lang="cs-CZ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mapám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base">
              <a:lnSpc>
                <a:spcPct val="120000"/>
              </a:lnSpc>
            </a:pP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SEMOTANOVÁ, Eva, </a:t>
            </a:r>
            <a:r>
              <a:rPr lang="cs-CZ" sz="5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Vyprávěné krajiny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2018. </a:t>
            </a:r>
          </a:p>
          <a:p>
            <a:pPr fontAlgn="base">
              <a:lnSpc>
                <a:spcPct val="120000"/>
              </a:lnSpc>
            </a:pP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SEMOTANOVÁ, Eva – CHROMÝ, Pavel – KUČERA, Zdeněk, </a:t>
            </a:r>
            <a:r>
              <a:rPr lang="cs-CZ" sz="5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Historická geografie: tradice a modernita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2018. </a:t>
            </a:r>
          </a:p>
          <a:p>
            <a:pPr fontAlgn="base">
              <a:lnSpc>
                <a:spcPct val="120000"/>
              </a:lnSpc>
            </a:pP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SEMOTANOVÁ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 – TŮMOVÁ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Martina – KUČERA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Zdeněk, </a:t>
            </a:r>
            <a:r>
              <a:rPr lang="cs-CZ" sz="5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Česká </a:t>
            </a:r>
            <a:r>
              <a:rPr lang="cs-CZ" sz="5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města na starých mapách a plánech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2021. </a:t>
            </a:r>
          </a:p>
          <a:p>
            <a:pPr fontAlgn="base">
              <a:lnSpc>
                <a:spcPct val="120000"/>
              </a:lnSpc>
            </a:pP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časopis </a:t>
            </a:r>
            <a:r>
              <a:rPr lang="cs-CZ" sz="5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Historická </a:t>
            </a:r>
            <a:r>
              <a:rPr lang="cs-CZ" sz="5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geografie</a:t>
            </a:r>
            <a:r>
              <a:rPr 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51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cs-CZ" sz="51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://www.hiu.cas.cz/periodika/historicka-geografie</a:t>
            </a:r>
            <a:r>
              <a:rPr 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(přístupné online)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339" y="130751"/>
            <a:ext cx="11355859" cy="1146114"/>
          </a:xfrm>
        </p:spPr>
        <p:txBody>
          <a:bodyPr>
            <a:normAutofit/>
          </a:bodyPr>
          <a:lstStyle/>
          <a:p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Knihy a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časopisy, </a:t>
            </a:r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které by se mohly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hodit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1945" y="309754"/>
            <a:ext cx="10964159" cy="1403717"/>
          </a:xfrm>
        </p:spPr>
        <p:txBody>
          <a:bodyPr>
            <a:noAutofit/>
          </a:bodyPr>
          <a:lstStyle/>
          <a:p>
            <a:pPr fontAlgn="base"/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zajímavosti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843" y="1639329"/>
            <a:ext cx="11263640" cy="4448434"/>
          </a:xfrm>
        </p:spPr>
        <p:txBody>
          <a:bodyPr>
            <a:noAutofit/>
          </a:bodyPr>
          <a:lstStyle/>
          <a:p>
            <a:pPr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Veduty v českých a slovenských archivech (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soupis,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vybraných možnost online prohlížení) 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://veduty.bach.cz/veduty/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fontAlgn="base">
              <a:buNone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Historický atlas měst České republiky (kombinace vydaných knih </a:t>
            </a:r>
            <a:b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aplikace) 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://towns.hiu.cas.cz/index.php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indent="0" fontAlgn="base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plikace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MapComparer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(umožňuje porovnat současnou a historickou mapu) 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://www.chartae-antiquae.cz/cs/mapcomparer/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382394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938</TotalTime>
  <Words>79</Words>
  <Application>Microsoft Office PowerPoint</Application>
  <PresentationFormat>Širokoúhlá obrazovka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Prameny online: ZMAPUJTE SI TO</vt:lpstr>
      <vt:lpstr>Katastr nemovitostí</vt:lpstr>
      <vt:lpstr>Moderní mapy online </vt:lpstr>
      <vt:lpstr>Historické mapy a mapové sbírky  </vt:lpstr>
      <vt:lpstr>Jaké informace mohou online mapy poskytnout?</vt:lpstr>
      <vt:lpstr>Knihy a časopisy, které by se mohly hodit</vt:lpstr>
      <vt:lpstr>Další zajímavosti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 MATRIKY</dc:title>
  <dc:creator>Mgr. Soňa Martinovská, Ph.D.</dc:creator>
  <cp:lastModifiedBy>Mgr. Soňa Martinovská, Ph.D.</cp:lastModifiedBy>
  <cp:revision>42</cp:revision>
  <dcterms:created xsi:type="dcterms:W3CDTF">2022-07-27T13:04:22Z</dcterms:created>
  <dcterms:modified xsi:type="dcterms:W3CDTF">2022-08-01T09:20:14Z</dcterms:modified>
</cp:coreProperties>
</file>